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02393-B1A6-4381-A291-EC602067ECA6}" type="datetimeFigureOut">
              <a:rPr lang="it-IT" smtClean="0"/>
              <a:t>22/04/2021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33E3147-6920-4FE7-9D27-5AD6F93887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7977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02393-B1A6-4381-A291-EC602067ECA6}" type="datetimeFigureOut">
              <a:rPr lang="it-IT" smtClean="0"/>
              <a:t>22/04/2021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3E3147-6920-4FE7-9D27-5AD6F93887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6811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02393-B1A6-4381-A291-EC602067ECA6}" type="datetimeFigureOut">
              <a:rPr lang="it-IT" smtClean="0"/>
              <a:t>22/04/2021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3E3147-6920-4FE7-9D27-5AD6F938870A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3876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02393-B1A6-4381-A291-EC602067ECA6}" type="datetimeFigureOut">
              <a:rPr lang="it-IT" smtClean="0"/>
              <a:t>22/04/2021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3E3147-6920-4FE7-9D27-5AD6F93887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75436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02393-B1A6-4381-A291-EC602067ECA6}" type="datetimeFigureOut">
              <a:rPr lang="it-IT" smtClean="0"/>
              <a:t>22/04/2021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3E3147-6920-4FE7-9D27-5AD6F938870A}" type="slidenum">
              <a:rPr lang="it-IT" smtClean="0"/>
              <a:t>‹N›</a:t>
            </a:fld>
            <a:endParaRPr lang="it-IT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12440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02393-B1A6-4381-A291-EC602067ECA6}" type="datetimeFigureOut">
              <a:rPr lang="it-IT" smtClean="0"/>
              <a:t>22/04/2021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3E3147-6920-4FE7-9D27-5AD6F93887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17321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02393-B1A6-4381-A291-EC602067ECA6}" type="datetimeFigureOut">
              <a:rPr lang="it-IT" smtClean="0"/>
              <a:t>22/04/2021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3147-6920-4FE7-9D27-5AD6F93887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6389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02393-B1A6-4381-A291-EC602067ECA6}" type="datetimeFigureOut">
              <a:rPr lang="it-IT" smtClean="0"/>
              <a:t>22/04/2021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3147-6920-4FE7-9D27-5AD6F93887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14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02393-B1A6-4381-A291-EC602067ECA6}" type="datetimeFigureOut">
              <a:rPr lang="it-IT" smtClean="0"/>
              <a:t>22/04/2021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3147-6920-4FE7-9D27-5AD6F93887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8169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02393-B1A6-4381-A291-EC602067ECA6}" type="datetimeFigureOut">
              <a:rPr lang="it-IT" smtClean="0"/>
              <a:t>22/04/2021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3E3147-6920-4FE7-9D27-5AD6F93887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25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02393-B1A6-4381-A291-EC602067ECA6}" type="datetimeFigureOut">
              <a:rPr lang="it-IT" smtClean="0"/>
              <a:t>22/04/2021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33E3147-6920-4FE7-9D27-5AD6F93887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706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02393-B1A6-4381-A291-EC602067ECA6}" type="datetimeFigureOut">
              <a:rPr lang="it-IT" smtClean="0"/>
              <a:t>22/04/2021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33E3147-6920-4FE7-9D27-5AD6F93887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5347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02393-B1A6-4381-A291-EC602067ECA6}" type="datetimeFigureOut">
              <a:rPr lang="it-IT" smtClean="0"/>
              <a:t>22/04/2021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3147-6920-4FE7-9D27-5AD6F93887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0430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02393-B1A6-4381-A291-EC602067ECA6}" type="datetimeFigureOut">
              <a:rPr lang="it-IT" smtClean="0"/>
              <a:t>22/04/2021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3147-6920-4FE7-9D27-5AD6F93887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4490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02393-B1A6-4381-A291-EC602067ECA6}" type="datetimeFigureOut">
              <a:rPr lang="it-IT" smtClean="0"/>
              <a:t>22/04/2021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3147-6920-4FE7-9D27-5AD6F93887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749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02393-B1A6-4381-A291-EC602067ECA6}" type="datetimeFigureOut">
              <a:rPr lang="it-IT" smtClean="0"/>
              <a:t>22/04/2021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3E3147-6920-4FE7-9D27-5AD6F93887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6199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02393-B1A6-4381-A291-EC602067ECA6}" type="datetimeFigureOut">
              <a:rPr lang="it-IT" smtClean="0"/>
              <a:t>22/04/2021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33E3147-6920-4FE7-9D27-5AD6F93887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5715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b="1" dirty="0" smtClean="0"/>
              <a:t>COLLEGIO </a:t>
            </a:r>
            <a:r>
              <a:rPr lang="it-IT" sz="2800" b="1" dirty="0" smtClean="0"/>
              <a:t>MORIGI – CREDIT AGRICOLE ITALIA VIA POGGIALI</a:t>
            </a:r>
            <a:endParaRPr lang="it-IT" sz="2800" b="1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967" y="1932825"/>
            <a:ext cx="8526065" cy="4544059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85224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5927" y="745060"/>
            <a:ext cx="6576113" cy="514324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39674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28</TotalTime>
  <Words>8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Filo</vt:lpstr>
      <vt:lpstr>COLLEGIO MORIGI – CREDIT AGRICOLE ITALIA VIA POGGIALI</vt:lpstr>
      <vt:lpstr>Presentazione standard di PowerPoint</vt:lpstr>
    </vt:vector>
  </TitlesOfParts>
  <Company>CariParma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TRAGITTO COLLEGIO MORIGI – CA ITALIA</dc:title>
  <dc:creator>De Lorenzi Simone</dc:creator>
  <cp:lastModifiedBy>De Lorenzi Simone</cp:lastModifiedBy>
  <cp:revision>4</cp:revision>
  <dcterms:created xsi:type="dcterms:W3CDTF">2021-04-22T13:29:09Z</dcterms:created>
  <dcterms:modified xsi:type="dcterms:W3CDTF">2021-04-22T14:54:56Z</dcterms:modified>
</cp:coreProperties>
</file>