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97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81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87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54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24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732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38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6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06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34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43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49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4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19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2393-B1A6-4381-A291-EC602067ECA6}" type="datetimeFigureOut">
              <a:rPr lang="it-IT" smtClean="0"/>
              <a:t>22/04/2021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3147-6920-4FE7-9D27-5AD6F93887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71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 smtClean="0"/>
              <a:t>COLLEGIO </a:t>
            </a:r>
            <a:r>
              <a:rPr lang="it-IT" sz="2800" b="1" dirty="0" smtClean="0"/>
              <a:t>MORIGI – CREDIT AGRICOLE ITALIA VIA POGGIALI</a:t>
            </a:r>
            <a:endParaRPr lang="it-IT" sz="2800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67" y="1932825"/>
            <a:ext cx="8526065" cy="4544059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852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7" y="745060"/>
            <a:ext cx="6576113" cy="51432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967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8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Filo</vt:lpstr>
      <vt:lpstr>COLLEGIO MORIGI – CREDIT AGRICOLE ITALIA VIA POGGIALI</vt:lpstr>
      <vt:lpstr>Presentazione standard di PowerPoint</vt:lpstr>
    </vt:vector>
  </TitlesOfParts>
  <Company>CariParma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TRAGITTO COLLEGIO MORIGI – CA ITALIA</dc:title>
  <dc:creator>De Lorenzi Simone</dc:creator>
  <cp:lastModifiedBy>De Lorenzi Simone</cp:lastModifiedBy>
  <cp:revision>4</cp:revision>
  <dcterms:created xsi:type="dcterms:W3CDTF">2021-04-22T13:29:09Z</dcterms:created>
  <dcterms:modified xsi:type="dcterms:W3CDTF">2021-04-22T14:54:56Z</dcterms:modified>
</cp:coreProperties>
</file>